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9"/>
  </p:notesMasterIdLst>
  <p:handoutMasterIdLst>
    <p:handoutMasterId r:id="rId150"/>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51" r:id="rId138"/>
    <p:sldId id="1006" r:id="rId139"/>
    <p:sldId id="1040" r:id="rId140"/>
    <p:sldId id="1039" r:id="rId141"/>
    <p:sldId id="1049" r:id="rId142"/>
    <p:sldId id="1032" r:id="rId143"/>
    <p:sldId id="1033" r:id="rId144"/>
    <p:sldId id="1034" r:id="rId145"/>
    <p:sldId id="1035" r:id="rId146"/>
    <p:sldId id="1036" r:id="rId147"/>
    <p:sldId id="1037"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141</a:t>
            </a:fld>
            <a:endParaRPr lang="en-US"/>
          </a:p>
        </p:txBody>
      </p:sp>
    </p:spTree>
    <p:extLst>
      <p:ext uri="{BB962C8B-B14F-4D97-AF65-F5344CB8AC3E}">
        <p14:creationId xmlns:p14="http://schemas.microsoft.com/office/powerpoint/2010/main" val="3032907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16328</TotalTime>
  <Words>12868</Words>
  <Application>Microsoft Macintosh PowerPoint</Application>
  <PresentationFormat>On-screen Show (16:9)</PresentationFormat>
  <Paragraphs>1794</Paragraphs>
  <Slides>147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147</vt:i4>
      </vt:variant>
    </vt:vector>
  </HeadingPairs>
  <TitlesOfParts>
    <vt:vector size="155"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1208</cp:revision>
  <cp:lastPrinted>2019-06-07T19:51:54Z</cp:lastPrinted>
  <dcterms:created xsi:type="dcterms:W3CDTF">2014-12-05T18:34:48Z</dcterms:created>
  <dcterms:modified xsi:type="dcterms:W3CDTF">2020-10-12T01:52:53Z</dcterms:modified>
  <cp:category/>
</cp:coreProperties>
</file>